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3"/>
  </p:notesMasterIdLst>
  <p:sldIdLst>
    <p:sldId id="256" r:id="rId3"/>
    <p:sldId id="401" r:id="rId4"/>
    <p:sldId id="403" r:id="rId5"/>
    <p:sldId id="405" r:id="rId6"/>
    <p:sldId id="257" r:id="rId7"/>
    <p:sldId id="423" r:id="rId8"/>
    <p:sldId id="427" r:id="rId9"/>
    <p:sldId id="425" r:id="rId10"/>
    <p:sldId id="429" r:id="rId11"/>
    <p:sldId id="431" r:id="rId12"/>
    <p:sldId id="433" r:id="rId13"/>
    <p:sldId id="435" r:id="rId14"/>
    <p:sldId id="261" r:id="rId15"/>
    <p:sldId id="436" r:id="rId16"/>
    <p:sldId id="438" r:id="rId17"/>
    <p:sldId id="437" r:id="rId18"/>
    <p:sldId id="281" r:id="rId19"/>
    <p:sldId id="386" r:id="rId20"/>
    <p:sldId id="283" r:id="rId21"/>
    <p:sldId id="43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9A626-CFC1-4ED6-8F89-D354FE66A731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90C34-5D9D-4B6A-B0F6-987D29372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5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8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0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9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2A0E-E997-41B1-ADE8-66BC7D2D5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46362-38EC-4798-9BA5-582F90734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7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04C3-8DEB-4260-9D7A-9FFFE2A4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E416-C57F-456C-9E72-42B8D3EF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A57FD-7B2B-4286-ACBC-C31DF561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39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5CB9-D73E-412D-AB54-C611447D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F203-4FCA-47FA-A21A-6A3C3FA5F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D6E7-0BDC-4230-BD12-9AFD730F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B20F1-EA5C-4973-8C8A-C902857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AEC60-731F-4F65-9F68-27A6C653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0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9FDD-2F4E-4884-8D4D-3BB66F82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219D-4ED3-4EA4-A049-069D836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9E84C-A80B-45C7-AF7D-882E8913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AA0B3-F8FD-4ABE-8690-8CD1511E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4961-6949-4D39-AAC7-C7C609C9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8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B195-C05C-4FB9-A4BB-AA40D2BD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DCA94-FBF8-415A-9219-0B1A82E6E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AB70-D7C9-4FEF-AC4F-42C5DCF6F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E05E3-CB93-419B-A30C-D1CCAEFE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8F0C2-EA54-43FE-A807-091F2664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6E2B4-E459-4221-A7F1-B9323F51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1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C0AE-DF7B-4ECD-905A-58F7FC84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DCDD8-D8BF-4507-A732-A86158ED5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207CA-BAEA-49F4-86BD-3486DCCD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FAF71-9E14-4388-8CA7-82D9669FD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72C01-A211-4C44-813D-F9A2ACDA8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EB26C-8A2F-46A2-84A8-923DBD8C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22ACC-803C-4B77-A26D-4ED4DEC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DE4D7-B208-4F78-A9B7-3304ED28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09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077B-F635-4A82-8999-47962D49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4697F-BE07-4BD9-ACBB-666E6010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D8F1B-1F0A-4064-BDE2-8696A59D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CFE18-6216-43D9-AF67-7E0EE519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43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52E7D-39A9-42FE-9E14-996A47DE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CCCBD-819B-43AE-8035-B5B2347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8EE08-6D63-4929-A1E4-CF9DFEBA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2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8331-3874-442F-9FDD-29699D86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9D1F7-E3E8-478A-B28B-1EDB29C89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5E5B7-CFB9-4806-A74D-0702F72B7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FCBD2-47E0-4D89-8891-9CA8FA95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10309-8143-4365-95C9-5A4184EC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E5D0A-039F-40A4-9A3B-DA571C44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6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92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A0F3-E149-4C43-BE29-ECD931BB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15A25-1202-4AB1-8F27-62EA7C2CFC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9FE12-508A-4435-ABE2-8CDD8DC00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F932F-D2A1-4CB8-9385-3FD1079F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D9353-163B-484F-B175-AECE11BC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7C222-149A-4646-BB40-0156E8EA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1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62A3-535C-40E7-BAC0-D4FC6AE7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80B93-42EE-4771-BE95-471D30601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12BF0-D156-4F3C-BA81-68F66949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8560-CD81-49B2-B4BC-ECAB4FB2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C24F-679C-4952-ACBF-D68025DC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ED28A0-F175-4B9C-80BE-A7F203E41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7CEE9-B9BC-40B8-88AE-61029C83E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8" y="3651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E192F-A6EE-4E35-9006-33BDE8CD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1E28E-6990-4EEA-93D1-DB7EE7A2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9CC62-D1C5-4FEB-9725-227B7788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3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6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8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8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6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6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9FB5-F060-44FE-BCFF-F69B2B406EC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A81-0E17-43F5-8C58-6004784A8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6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FFB3-466B-4DBE-856A-FE841059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1F97A-3FF3-4EC9-93C2-FA870C0FD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BE1D4-098A-4AC1-B206-EF728C72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F6FB7-9C30-41D5-8714-E8C19E9520B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85FC-E900-4313-B3C4-BDE8D187D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22A9F-6F97-4431-8706-85EF94ABA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8DDF7-7B23-4564-B367-66BEE8576FA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59" y="36"/>
            <a:ext cx="5990365" cy="66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7" t="52191" r="7074" b="1524"/>
          <a:stretch/>
        </p:blipFill>
        <p:spPr>
          <a:xfrm>
            <a:off x="0" y="857250"/>
            <a:ext cx="9144000" cy="5212080"/>
          </a:xfrm>
          <a:prstGeom prst="rect">
            <a:avLst/>
          </a:prstGeom>
        </p:spPr>
      </p:pic>
      <p:pic>
        <p:nvPicPr>
          <p:cNvPr id="3" name="Picture 4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72052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72052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022656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022656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905276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0" b="76961"/>
          <a:stretch/>
        </p:blipFill>
        <p:spPr>
          <a:xfrm>
            <a:off x="228600" y="685800"/>
            <a:ext cx="8610600" cy="4343400"/>
          </a:xfrm>
          <a:prstGeom prst="rect">
            <a:avLst/>
          </a:prstGeom>
        </p:spPr>
      </p:pic>
      <p:pic>
        <p:nvPicPr>
          <p:cNvPr id="5" name="Picture 4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2172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 mặt cười nổi toàn thế giới nhưng cha đẻ của nó chỉ được trả $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227791"/>
            <a:ext cx="391238" cy="39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0"/>
          <a:stretch/>
        </p:blipFill>
        <p:spPr>
          <a:xfrm>
            <a:off x="13716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781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730598"/>
          </a:xfrm>
          <a:prstGeom prst="rect">
            <a:avLst/>
          </a:prstGeom>
        </p:spPr>
      </p:pic>
      <p:pic>
        <p:nvPicPr>
          <p:cNvPr id="1026" name="Picture 2" descr="Chùm tranh của các em lớp 2 về ngày Nhà giáo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45" y="42672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730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03764"/>
            <a:ext cx="2057400" cy="25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692278"/>
            <a:ext cx="381000" cy="2127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218709" y="1692278"/>
            <a:ext cx="381000" cy="2127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6781800" y="1692278"/>
            <a:ext cx="381000" cy="2127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6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4590" r="18914" b="4044"/>
          <a:stretch/>
        </p:blipFill>
        <p:spPr>
          <a:xfrm>
            <a:off x="2057417" y="0"/>
            <a:ext cx="503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playback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"/>
            <a:ext cx="8763000" cy="6019800"/>
          </a:xfrm>
        </p:spPr>
      </p:pic>
    </p:spTree>
    <p:extLst>
      <p:ext uri="{BB962C8B-B14F-4D97-AF65-F5344CB8AC3E}">
        <p14:creationId xmlns:p14="http://schemas.microsoft.com/office/powerpoint/2010/main" val="19706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4372" r="18074" b="4481"/>
          <a:stretch/>
        </p:blipFill>
        <p:spPr>
          <a:xfrm>
            <a:off x="2043516" y="0"/>
            <a:ext cx="503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FE1BB-1865-4DD0-B4BA-B7F49953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7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0B98AE-ADE9-4A6C-B01F-C980877A157B}"/>
              </a:ext>
            </a:extLst>
          </p:cNvPr>
          <p:cNvSpPr/>
          <p:nvPr/>
        </p:nvSpPr>
        <p:spPr>
          <a:xfrm>
            <a:off x="7696200" y="6019800"/>
            <a:ext cx="276161" cy="25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78884-8D3D-466C-95B5-7CCDB975B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E688B3-88ED-49F1-A731-B1F570D37D44}"/>
              </a:ext>
            </a:extLst>
          </p:cNvPr>
          <p:cNvCxnSpPr>
            <a:cxnSpLocks/>
          </p:cNvCxnSpPr>
          <p:nvPr/>
        </p:nvCxnSpPr>
        <p:spPr>
          <a:xfrm>
            <a:off x="4191000" y="1371600"/>
            <a:ext cx="673694" cy="139563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798488-0F25-4335-8143-E64FEFB9FF6C}"/>
              </a:ext>
            </a:extLst>
          </p:cNvPr>
          <p:cNvCxnSpPr>
            <a:cxnSpLocks/>
          </p:cNvCxnSpPr>
          <p:nvPr/>
        </p:nvCxnSpPr>
        <p:spPr>
          <a:xfrm flipV="1">
            <a:off x="4419600" y="1371601"/>
            <a:ext cx="426682" cy="139563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7B047FA-57C9-47A3-8248-F26B7A8E8406}"/>
              </a:ext>
            </a:extLst>
          </p:cNvPr>
          <p:cNvSpPr/>
          <p:nvPr/>
        </p:nvSpPr>
        <p:spPr>
          <a:xfrm>
            <a:off x="5329258" y="4876800"/>
            <a:ext cx="616937" cy="48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E2F69-9C0E-44D1-89F3-14A32B5B43F5}"/>
              </a:ext>
            </a:extLst>
          </p:cNvPr>
          <p:cNvSpPr/>
          <p:nvPr/>
        </p:nvSpPr>
        <p:spPr>
          <a:xfrm>
            <a:off x="5257800" y="6065553"/>
            <a:ext cx="653759" cy="48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sym typeface="Wingdings" panose="05000000000000000000" pitchFamily="2" charset="2"/>
              </a:rPr>
              <a:t></a:t>
            </a:r>
            <a:r>
              <a:rPr lang="en-US" sz="2250" b="1" dirty="0">
                <a:solidFill>
                  <a:srgbClr val="00B0F0"/>
                </a:solidFill>
                <a:sym typeface="Wingdings" panose="05000000000000000000" pitchFamily="2" charset="2"/>
              </a:rPr>
              <a:t>    </a:t>
            </a:r>
            <a:endParaRPr lang="en-US" sz="225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E8C2D-1FF6-4208-8EFD-C3EF1493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3014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34529F-72C1-4E29-8FCB-4CCE406CE922}"/>
              </a:ext>
            </a:extLst>
          </p:cNvPr>
          <p:cNvSpPr/>
          <p:nvPr/>
        </p:nvSpPr>
        <p:spPr>
          <a:xfrm>
            <a:off x="5768768" y="2590800"/>
            <a:ext cx="653759" cy="48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sym typeface="Wingdings" panose="05000000000000000000" pitchFamily="2" charset="2"/>
              </a:rPr>
              <a:t></a:t>
            </a:r>
            <a:r>
              <a:rPr lang="en-US" sz="2250" b="1" dirty="0">
                <a:solidFill>
                  <a:srgbClr val="00B0F0"/>
                </a:solidFill>
                <a:sym typeface="Wingdings" panose="05000000000000000000" pitchFamily="2" charset="2"/>
              </a:rPr>
              <a:t>    </a:t>
            </a:r>
            <a:endParaRPr lang="en-US" sz="2250" b="1" dirty="0">
              <a:solidFill>
                <a:srgbClr val="00B0F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40710-B488-4FA4-9DA2-4896EE83A925}"/>
              </a:ext>
            </a:extLst>
          </p:cNvPr>
          <p:cNvSpPr/>
          <p:nvPr/>
        </p:nvSpPr>
        <p:spPr>
          <a:xfrm>
            <a:off x="5768768" y="1295400"/>
            <a:ext cx="616937" cy="48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en-US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2" y="0"/>
            <a:ext cx="7136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5" t="3238" b="56381"/>
          <a:stretch/>
        </p:blipFill>
        <p:spPr>
          <a:xfrm>
            <a:off x="783771" y="857250"/>
            <a:ext cx="7814933" cy="51435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305650" flipV="1">
            <a:off x="2331544" y="4527739"/>
            <a:ext cx="1584615" cy="525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ight Arrow 5"/>
          <p:cNvSpPr/>
          <p:nvPr/>
        </p:nvSpPr>
        <p:spPr>
          <a:xfrm rot="1484898" flipV="1">
            <a:off x="4235688" y="4499113"/>
            <a:ext cx="1536688" cy="5746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ight Arrow 6"/>
          <p:cNvSpPr/>
          <p:nvPr/>
        </p:nvSpPr>
        <p:spPr>
          <a:xfrm rot="1773336">
            <a:off x="6106912" y="4474619"/>
            <a:ext cx="1343893" cy="7066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Arrow 7"/>
          <p:cNvSpPr/>
          <p:nvPr/>
        </p:nvSpPr>
        <p:spPr>
          <a:xfrm rot="21105907">
            <a:off x="2212397" y="4483612"/>
            <a:ext cx="4743636" cy="7680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0721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" t="42857"/>
          <a:stretch/>
        </p:blipFill>
        <p:spPr>
          <a:xfrm>
            <a:off x="533400" y="304800"/>
            <a:ext cx="8229600" cy="6324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4586" y="2590800"/>
            <a:ext cx="2847227" cy="37099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nấu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ăn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446740"/>
            <a:ext cx="3767568" cy="37099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cửa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0006" y="4715563"/>
            <a:ext cx="3767568" cy="37099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hoạch</a:t>
            </a:r>
            <a:r>
              <a:rPr lang="en-US" sz="3600" dirty="0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HP001 4 hàng" panose="020B0603050302020204" pitchFamily="34" charset="-93"/>
                <a:ea typeface="Calibri" panose="020F0502020204030204" pitchFamily="34" charset="0"/>
              </a:rPr>
              <a:t>lúa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8" r="7649" b="48000"/>
          <a:stretch/>
        </p:blipFill>
        <p:spPr>
          <a:xfrm>
            <a:off x="1546681" y="857250"/>
            <a:ext cx="6393545" cy="5220725"/>
          </a:xfrm>
          <a:prstGeom prst="rect">
            <a:avLst/>
          </a:prstGeom>
        </p:spPr>
      </p:pic>
      <p:sp>
        <p:nvSpPr>
          <p:cNvPr id="5" name="L-Shape 4"/>
          <p:cNvSpPr/>
          <p:nvPr/>
        </p:nvSpPr>
        <p:spPr>
          <a:xfrm rot="18786724">
            <a:off x="4306119" y="3455944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6" name="L-Shape 5"/>
          <p:cNvSpPr/>
          <p:nvPr/>
        </p:nvSpPr>
        <p:spPr>
          <a:xfrm rot="18786724">
            <a:off x="7571953" y="3437503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7" name="L-Shape 6"/>
          <p:cNvSpPr/>
          <p:nvPr/>
        </p:nvSpPr>
        <p:spPr>
          <a:xfrm rot="18786724">
            <a:off x="7794403" y="5525159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8" name="L-Shape 7"/>
          <p:cNvSpPr/>
          <p:nvPr/>
        </p:nvSpPr>
        <p:spPr>
          <a:xfrm rot="18786724">
            <a:off x="4415170" y="5583943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8" r="7649" b="48000"/>
          <a:stretch/>
        </p:blipFill>
        <p:spPr>
          <a:xfrm>
            <a:off x="1546681" y="857250"/>
            <a:ext cx="6393545" cy="5220725"/>
          </a:xfrm>
          <a:prstGeom prst="rect">
            <a:avLst/>
          </a:prstGeom>
        </p:spPr>
      </p:pic>
      <p:sp>
        <p:nvSpPr>
          <p:cNvPr id="5" name="L-Shape 4"/>
          <p:cNvSpPr/>
          <p:nvPr/>
        </p:nvSpPr>
        <p:spPr>
          <a:xfrm rot="18786724">
            <a:off x="4306119" y="3455944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6" name="L-Shape 5"/>
          <p:cNvSpPr/>
          <p:nvPr/>
        </p:nvSpPr>
        <p:spPr>
          <a:xfrm rot="18786724">
            <a:off x="7571953" y="3437503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7" name="L-Shape 6"/>
          <p:cNvSpPr/>
          <p:nvPr/>
        </p:nvSpPr>
        <p:spPr>
          <a:xfrm rot="18786724">
            <a:off x="7794403" y="5525159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8" name="L-Shape 7"/>
          <p:cNvSpPr/>
          <p:nvPr/>
        </p:nvSpPr>
        <p:spPr>
          <a:xfrm rot="18786724">
            <a:off x="4415170" y="5583943"/>
            <a:ext cx="291644" cy="6022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15</Words>
  <Application>Microsoft Office PowerPoint</Application>
  <PresentationFormat>On-screen Show (4:3)</PresentationFormat>
  <Paragraphs>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Times New Roman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7</cp:lastModifiedBy>
  <cp:revision>87</cp:revision>
  <dcterms:created xsi:type="dcterms:W3CDTF">2021-10-03T02:24:49Z</dcterms:created>
  <dcterms:modified xsi:type="dcterms:W3CDTF">2021-12-14T01:36:12Z</dcterms:modified>
</cp:coreProperties>
</file>